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8" r:id="rId1"/>
  </p:sldMasterIdLst>
  <p:sldIdLst>
    <p:sldId id="256" r:id="rId2"/>
    <p:sldId id="258" r:id="rId3"/>
    <p:sldId id="266" r:id="rId4"/>
    <p:sldId id="261" r:id="rId5"/>
    <p:sldId id="263" r:id="rId6"/>
    <p:sldId id="259" r:id="rId7"/>
    <p:sldId id="260" r:id="rId8"/>
    <p:sldId id="262" r:id="rId9"/>
    <p:sldId id="267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29.09.2021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0459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531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5177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199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0059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29.09.2021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6892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29.09.2021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0186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C90A66AE-81F5-474A-B74B-EE41E9320F19}" type="datetimeFigureOut">
              <a:rPr lang="uk-UA" smtClean="0"/>
              <a:t>29.09.2021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2810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405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339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385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356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29.09.2021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969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29.09.2021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077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29.09.2021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816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196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66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29.09.2021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120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  <p:sldLayoutId id="21474839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zinkivlibrary.at.ua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zinkivcrb@gmail.com" TargetMode="External"/><Relationship Id="rId4" Type="http://schemas.openxmlformats.org/officeDocument/2006/relationships/hyperlink" Target="http://zinkivlibrary.blogspo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Багатство людства – у культурному різноманітті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Вебліографічний</a:t>
            </a:r>
            <a:r>
              <a:rPr lang="uk-UA" dirty="0" smtClean="0"/>
              <a:t> список до Міжнародного десятиліття зближення культур, 2013-2022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39031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60"/>
    </mc:Choice>
    <mc:Fallback>
      <p:transition spd="slow" advTm="796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1600" dirty="0"/>
              <a:t>2007 року Україна була </a:t>
            </a:r>
            <a:r>
              <a:rPr lang="uk-UA" sz="1600" dirty="0" err="1"/>
              <a:t>співініціатором</a:t>
            </a:r>
            <a:r>
              <a:rPr lang="uk-UA" sz="1600" dirty="0"/>
              <a:t> проголошення Міжнародного року зближення культур – 2010, а також Міжнародної Декади зближення культур 2013-2022, яка, згідно з резолюцією Генеральної Асамблеї ООН, триває і нині.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sz="1100" dirty="0"/>
              <a:t>Декларованою метою діяльності </a:t>
            </a:r>
            <a:r>
              <a:rPr lang="uk-UA" sz="1100" dirty="0" smtClean="0"/>
              <a:t>ООН є </a:t>
            </a:r>
            <a:r>
              <a:rPr lang="uk-UA" sz="1100" dirty="0"/>
              <a:t>підтримання й зміцнення миру й міжнародної безпеки, розвиток співробітництва між державами світу</a:t>
            </a:r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3420903"/>
            <a:ext cx="3636963" cy="2426019"/>
          </a:xfrm>
        </p:spPr>
      </p:pic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just"/>
            <a:r>
              <a:rPr lang="uk-UA" sz="1100" dirty="0" smtClean="0"/>
              <a:t>ЮНЕСКО – спеціалізована </a:t>
            </a:r>
            <a:r>
              <a:rPr lang="uk-UA" sz="1100" dirty="0"/>
              <a:t>установа </a:t>
            </a:r>
            <a:r>
              <a:rPr lang="uk-UA" sz="1100" dirty="0" smtClean="0"/>
              <a:t>ООН, </a:t>
            </a:r>
            <a:r>
              <a:rPr lang="uk-UA" sz="1100" dirty="0"/>
              <a:t>яка </a:t>
            </a:r>
            <a:r>
              <a:rPr lang="uk-UA" sz="1100" dirty="0" smtClean="0"/>
              <a:t>сприяє </a:t>
            </a:r>
            <a:r>
              <a:rPr lang="uk-UA" sz="1100" dirty="0"/>
              <a:t>ліквідації неписьменності, підготовці національних кадрів, розвитку національної культури, охороні пам'яток культури тощо.</a:t>
            </a:r>
          </a:p>
        </p:txBody>
      </p:sp>
      <p:pic>
        <p:nvPicPr>
          <p:cNvPr id="8" name="Місце для вмісту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63" y="3420206"/>
            <a:ext cx="3636962" cy="2425825"/>
          </a:xfrm>
        </p:spPr>
      </p:pic>
    </p:spTree>
    <p:extLst>
      <p:ext uri="{BB962C8B-B14F-4D97-AF65-F5344CB8AC3E}">
        <p14:creationId xmlns:p14="http://schemas.microsoft.com/office/powerpoint/2010/main" val="355902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23"/>
    </mc:Choice>
    <mc:Fallback>
      <p:transition spd="slow" advTm="812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ЮНЕСКО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3662821"/>
            <a:ext cx="3636963" cy="1183357"/>
          </a:xfrm>
        </p:spPr>
      </p:pic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Офіційна інформація про Міжнародне десятиліття зближення культур на сайті ЮНЕСКО.  На відповідному розділі сайту ви можете дізнатися про поняття «</a:t>
            </a:r>
            <a:r>
              <a:rPr lang="uk-UA" b="1" i="1" dirty="0" smtClean="0"/>
              <a:t>зближення культур</a:t>
            </a:r>
            <a:r>
              <a:rPr lang="uk-UA" dirty="0" smtClean="0"/>
              <a:t>», для чого проводити дане десятиріччя та його коротку передісторію. Тут також можна знайти певні програмові документи, що стосуються даної теми. Сайт працює на семи мовах.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157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07"/>
    </mc:Choice>
    <mc:Fallback>
      <p:transition spd="slow" advTm="790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err="1" smtClean="0"/>
              <a:t>Інтернет-енциклопедія</a:t>
            </a:r>
            <a:r>
              <a:rPr lang="uk-UA" dirty="0" smtClean="0"/>
              <a:t> філософії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3860255"/>
            <a:ext cx="3636963" cy="788490"/>
          </a:xfrm>
        </p:spPr>
      </p:pic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Англомовний ресурс із фундаментальними, вичерпними статтями на теми, що дотичні філософії та суспільних наук. Зокрема, стаття </a:t>
            </a:r>
            <a:r>
              <a:rPr lang="en-US" b="1" dirty="0" smtClean="0"/>
              <a:t>Multiculturalism</a:t>
            </a:r>
            <a:r>
              <a:rPr lang="uk-UA" dirty="0" smtClean="0"/>
              <a:t> всебічно ілюструє це явище, подаючи найостанніші дані та приклади міжкультурної взаємодії. За необхідності можна скористатися функцією </a:t>
            </a:r>
            <a:r>
              <a:rPr lang="uk-UA" dirty="0" err="1" smtClean="0"/>
              <a:t>онлайн-пере</a:t>
            </a:r>
            <a:r>
              <a:rPr lang="uk-UA" dirty="0" err="1"/>
              <a:t>к</a:t>
            </a:r>
            <a:r>
              <a:rPr lang="uk-UA" dirty="0" err="1" smtClean="0"/>
              <a:t>ладача</a:t>
            </a:r>
            <a:r>
              <a:rPr lang="uk-UA" dirty="0" smtClean="0"/>
              <a:t>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translate.google.com</a:t>
            </a:r>
            <a:r>
              <a:rPr lang="uk-UA" dirty="0" smtClean="0"/>
              <a:t> 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493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06"/>
    </mc:Choice>
    <mc:Fallback>
      <p:transition spd="slow" advTm="810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Державна служба України з </a:t>
            </a:r>
            <a:r>
              <a:rPr lang="uk-UA" dirty="0" err="1" smtClean="0"/>
              <a:t>етнополітики</a:t>
            </a:r>
            <a:r>
              <a:rPr lang="uk-UA" dirty="0" smtClean="0"/>
              <a:t> та свободи совісті</a:t>
            </a:r>
            <a:endParaRPr lang="uk-UA" dirty="0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3489431"/>
            <a:ext cx="3636963" cy="1530138"/>
          </a:xfrm>
        </p:spPr>
      </p:pic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Державний орган, що формує офіційну політику в сфері національних відносин та релігійної свободи. На сайті відомства можна знайти чимало цікавої інформації з цієї тематики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8715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40"/>
    </mc:Choice>
    <mc:Fallback>
      <p:transition spd="slow" advTm="884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Datatowel.in.ua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3087208"/>
            <a:ext cx="3636963" cy="2334584"/>
          </a:xfrm>
        </p:spPr>
      </p:pic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 цьому сайті ви знайдете найзагальнішу статистичну інформацію про представників різних національностей, релігій, носіїв різних мов в Україні за останнім переписом 2001 року. Крім того, тут можна зустріти найрізноманітнішу інформацію про Україну в цифрах та діаграмах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79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37"/>
    </mc:Choice>
    <mc:Fallback>
      <p:transition spd="slow" advTm="773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Іслам в Україні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3598186"/>
            <a:ext cx="3636963" cy="1312627"/>
          </a:xfrm>
        </p:spPr>
      </p:pic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Сайт містить багато цікавої інформації про мусульманську громаду України, історію ісламу в нашій державі, аналітику, новини релігійного життя, </a:t>
            </a:r>
            <a:r>
              <a:rPr lang="uk-UA" dirty="0" err="1" smtClean="0"/>
              <a:t>ісламознавчі</a:t>
            </a:r>
            <a:r>
              <a:rPr lang="uk-UA" dirty="0" smtClean="0"/>
              <a:t> дослідження та ін.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3944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45"/>
    </mc:Choice>
    <mc:Fallback>
      <p:transition spd="slow" advTm="834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Суспільне. Закарпаття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3170445"/>
            <a:ext cx="3636963" cy="2168110"/>
          </a:xfrm>
        </p:spPr>
      </p:pic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Обов'язково підпишіться на </a:t>
            </a:r>
            <a:r>
              <a:rPr lang="en-US" dirty="0" smtClean="0"/>
              <a:t>YouTube</a:t>
            </a:r>
            <a:r>
              <a:rPr lang="en-US" dirty="0"/>
              <a:t>-</a:t>
            </a:r>
            <a:r>
              <a:rPr lang="uk-UA" dirty="0" smtClean="0"/>
              <a:t>канал «Суспільного». Закарпаття – багатонаціональний край. З коротких, але змістовних відео ви дізнаєтесь, як у цьому мальовничому куточку України мирно живуть представники багатьох національностей. Особливо репрезентативний у цьому цикл </a:t>
            </a:r>
            <a:r>
              <a:rPr lang="uk-UA" dirty="0" err="1" smtClean="0"/>
              <a:t>відеосюжетів</a:t>
            </a:r>
            <a:r>
              <a:rPr lang="uk-UA" dirty="0" smtClean="0"/>
              <a:t> «</a:t>
            </a:r>
            <a:r>
              <a:rPr lang="uk-UA" b="1" i="1" dirty="0" smtClean="0"/>
              <a:t>День культурного різноманіття</a:t>
            </a:r>
            <a:r>
              <a:rPr lang="uk-UA" dirty="0" smtClean="0"/>
              <a:t>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57360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25"/>
    </mc:Choice>
    <mc:Fallback>
      <p:transition spd="slow" advTm="792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1800" dirty="0" smtClean="0"/>
              <a:t>Звичайно, інтернетом не обмежується коло джерел, звідки можна дізнатися про зближення культур. </a:t>
            </a:r>
            <a:r>
              <a:rPr lang="ru-RU" sz="1800" dirty="0"/>
              <a:t>Книги, </a:t>
            </a:r>
            <a:r>
              <a:rPr lang="ru-RU" sz="1800" dirty="0" err="1"/>
              <a:t>журнали</a:t>
            </a:r>
            <a:r>
              <a:rPr lang="ru-RU" sz="1800" dirty="0"/>
              <a:t>, </a:t>
            </a:r>
            <a:r>
              <a:rPr lang="ru-RU" sz="1800" dirty="0" err="1"/>
              <a:t>газети</a:t>
            </a:r>
            <a:r>
              <a:rPr lang="ru-RU" sz="1800" dirty="0"/>
              <a:t> – все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також</a:t>
            </a:r>
            <a:r>
              <a:rPr lang="ru-RU" sz="1800" dirty="0"/>
              <a:t> до ваших </a:t>
            </a:r>
            <a:r>
              <a:rPr lang="ru-RU" sz="1800" dirty="0" err="1"/>
              <a:t>послуг</a:t>
            </a:r>
            <a:r>
              <a:rPr lang="ru-RU" sz="1800" dirty="0"/>
              <a:t>! </a:t>
            </a:r>
            <a:endParaRPr lang="uk-UA" sz="1800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30" y="476672"/>
            <a:ext cx="3954120" cy="4704184"/>
          </a:xfrm>
        </p:spPr>
      </p:pic>
      <p:sp>
        <p:nvSpPr>
          <p:cNvPr id="3" name="Місце для тексту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Україна</a:t>
            </a:r>
            <a:r>
              <a:rPr lang="ru-RU" dirty="0"/>
              <a:t>, </a:t>
            </a:r>
            <a:r>
              <a:rPr lang="ru-RU" dirty="0" err="1"/>
              <a:t>Полтавська</a:t>
            </a:r>
            <a:r>
              <a:rPr lang="ru-RU" dirty="0"/>
              <a:t> область, м. </a:t>
            </a:r>
            <a:r>
              <a:rPr lang="ru-RU" dirty="0" err="1"/>
              <a:t>Зіньків</a:t>
            </a:r>
            <a:r>
              <a:rPr lang="ru-RU" dirty="0"/>
              <a:t>, </a:t>
            </a:r>
            <a:r>
              <a:rPr lang="ru-RU" dirty="0" err="1"/>
              <a:t>вул</a:t>
            </a:r>
            <a:r>
              <a:rPr lang="ru-RU" dirty="0"/>
              <a:t>. </a:t>
            </a:r>
            <a:r>
              <a:rPr lang="ru-RU" dirty="0" err="1"/>
              <a:t>Соборності</a:t>
            </a:r>
            <a:r>
              <a:rPr lang="ru-RU" dirty="0"/>
              <a:t> 2, тел. 3-10-73, </a:t>
            </a:r>
            <a:r>
              <a:rPr lang="ru-RU" dirty="0" err="1"/>
              <a:t>Cайт</a:t>
            </a:r>
            <a:r>
              <a:rPr lang="ru-RU" dirty="0"/>
              <a:t> </a:t>
            </a:r>
            <a:r>
              <a:rPr lang="ru-RU" dirty="0">
                <a:hlinkClick r:id="rId3"/>
              </a:rPr>
              <a:t>http://zinkivlibrary.at.ua</a:t>
            </a:r>
            <a:r>
              <a:rPr lang="ru-RU" dirty="0" smtClean="0">
                <a:hlinkClick r:id="rId3"/>
              </a:rPr>
              <a:t>/</a:t>
            </a:r>
            <a:r>
              <a:rPr lang="ru-RU" dirty="0" smtClean="0"/>
              <a:t> </a:t>
            </a:r>
          </a:p>
          <a:p>
            <a:r>
              <a:rPr lang="ru-RU" dirty="0" smtClean="0"/>
              <a:t>Блог </a:t>
            </a:r>
            <a:r>
              <a:rPr lang="ru-RU" dirty="0">
                <a:hlinkClick r:id="rId4"/>
              </a:rPr>
              <a:t>http://zinkivlibrary.blogspot.com</a:t>
            </a:r>
            <a:r>
              <a:rPr lang="ru-RU" dirty="0" smtClean="0">
                <a:hlinkClick r:id="rId4"/>
              </a:rPr>
              <a:t>/</a:t>
            </a:r>
            <a:r>
              <a:rPr lang="ru-RU" dirty="0" smtClean="0"/>
              <a:t> </a:t>
            </a:r>
          </a:p>
          <a:p>
            <a:r>
              <a:rPr lang="ru-RU" dirty="0" smtClean="0"/>
              <a:t>Е-</a:t>
            </a:r>
            <a:r>
              <a:rPr lang="ru-RU" dirty="0" err="1" smtClean="0"/>
              <a:t>mail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5"/>
              </a:rPr>
              <a:t>zinkivcrb@gmail.com</a:t>
            </a:r>
            <a:r>
              <a:rPr lang="ru-RU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962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75"/>
    </mc:Choice>
    <mc:Fallback>
      <p:transition spd="slow" advTm="7875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Зал засідань">
  <a:themeElements>
    <a:clrScheme name="Зал засідань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Зал засідань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Зал засідань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167</TotalTime>
  <Words>401</Words>
  <Application>Microsoft Office PowerPoint</Application>
  <PresentationFormat>Екран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Зал засідань</vt:lpstr>
      <vt:lpstr>Багатство людства – у культурному різноманітті</vt:lpstr>
      <vt:lpstr>2007 року Україна була співініціатором проголошення Міжнародного року зближення культур – 2010, а також Міжнародної Декади зближення культур 2013-2022, яка, згідно з резолюцією Генеральної Асамблеї ООН, триває і нині.</vt:lpstr>
      <vt:lpstr>ЮНЕСКО</vt:lpstr>
      <vt:lpstr>Інтернет-енциклопедія філософії</vt:lpstr>
      <vt:lpstr>Державна служба України з етнополітики та свободи совісті</vt:lpstr>
      <vt:lpstr>Datatowel.in.ua </vt:lpstr>
      <vt:lpstr>Іслам в Україні</vt:lpstr>
      <vt:lpstr>Суспільне. Закарпаття</vt:lpstr>
      <vt:lpstr>Звичайно, інтернетом не обмежується коло джерел, звідки можна дізнатися про зближення культур. Книги, журнали, газети – все це також до ваших послуг!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Багатство людства – у культурному різноманітті</dc:title>
  <dc:creator>Sara Yasmeen (Wipro Technologies)</dc:creator>
  <cp:lastModifiedBy>public</cp:lastModifiedBy>
  <cp:revision>15</cp:revision>
  <dcterms:created xsi:type="dcterms:W3CDTF">2010-02-23T11:30:32Z</dcterms:created>
  <dcterms:modified xsi:type="dcterms:W3CDTF">2021-09-29T08:38:00Z</dcterms:modified>
</cp:coreProperties>
</file>